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80" r:id="rId6"/>
    <p:sldId id="260" r:id="rId7"/>
    <p:sldId id="263" r:id="rId8"/>
    <p:sldId id="264" r:id="rId9"/>
    <p:sldId id="276" r:id="rId10"/>
    <p:sldId id="275" r:id="rId11"/>
    <p:sldId id="282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632848" cy="882119"/>
          </a:xfrm>
        </p:spPr>
        <p:txBody>
          <a:bodyPr/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«Новорыбинка ауылы жалпы орта білім беретін мектебі» КММ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1297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І жарты жылдық бойынша оқушылар мен ұстаздар жетістігі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2023-2024 оқу жылы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63" y="3751585"/>
            <a:ext cx="1666875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24" y="98072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1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Аудандық семинар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94C8C-A979-4409-B4A7-5AA3CF2CB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14136" r="1001" b="47858"/>
          <a:stretch/>
        </p:blipFill>
        <p:spPr>
          <a:xfrm>
            <a:off x="6027673" y="3426441"/>
            <a:ext cx="2216735" cy="1872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2ED145-BC10-4854-A152-91A99641A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 b="50000"/>
          <a:stretch/>
        </p:blipFill>
        <p:spPr>
          <a:xfrm>
            <a:off x="3324846" y="2406101"/>
            <a:ext cx="2494308" cy="20406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639315-1845-49F1-87F4-D5883C0EF0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451" r="-1" b="50037"/>
          <a:stretch/>
        </p:blipFill>
        <p:spPr>
          <a:xfrm>
            <a:off x="467544" y="1483579"/>
            <a:ext cx="2998723" cy="22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6059-F519-4CB5-B1D9-5125CE4E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262511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FC69D-7F33-4335-9879-525B23F94C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«Менің полициям»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F3DFA8-2E41-465E-938A-E14F7FB90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11723" r="12999" b="43527"/>
          <a:stretch/>
        </p:blipFill>
        <p:spPr>
          <a:xfrm>
            <a:off x="1259632" y="1452489"/>
            <a:ext cx="2291680" cy="3068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EA15C0-25A6-44B6-A29A-41D3F6214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15350" r="16926" b="45800"/>
          <a:stretch/>
        </p:blipFill>
        <p:spPr>
          <a:xfrm>
            <a:off x="4607060" y="1857153"/>
            <a:ext cx="2936740" cy="36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Актобе Дарын on Instagram: &quot;🔔НАЗАР АУДАРЫҢЫЗ!!! ЖАҢАЛЫҚ!!! 💫Алғаш рет  еліміздің шалғай елді мекендеріндегі дарынды және талантты балалардың  қабілеттерін анықтап, дамыту, халықаралық олимпиадаларға қатысуға  ынталандыру мақсатында жалпы білім береті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30C16C-DB4D-4A3D-9DCC-E6A4FE2669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8" r="-1457" b="57611"/>
          <a:stretch/>
        </p:blipFill>
        <p:spPr>
          <a:xfrm>
            <a:off x="1619672" y="2686780"/>
            <a:ext cx="5226271" cy="36724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8B407-0D9D-463D-941B-6D6DA8D1F8E3}"/>
              </a:ext>
            </a:extLst>
          </p:cNvPr>
          <p:cNvSpPr txBox="1"/>
          <p:nvPr/>
        </p:nvSpPr>
        <p:spPr>
          <a:xfrm>
            <a:off x="899592" y="404664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Шульга Кирилл/информатика ІІ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Бичун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Женсинбаева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Меруерт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Рашева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Медина 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Сүлейменова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орын.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Блог-портфолио учителя-логопеда Паньковой Оксаны Григорьевны: ДОСТИЖЕНИЯ  ПЕДАГ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5"/>
            <a:ext cx="778403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Аудандық «Шәкәрім оқуы», І орын </a:t>
            </a: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Жетекші: қазақ тілі мен әдебиеті пәні мұғалімдері: Хажат А., Мекебай 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D3E299-8430-43EA-A3BD-31B9294F7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257175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36DECA-5742-472B-B396-F7C7E3305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253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5"/>
            <a:ext cx="778403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Аудандық «Ақберен»  өнер байқауы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088A8-028C-4AE0-B8F6-DD8DE6168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193708" cy="2924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FA64B4-1594-44FC-ADDA-2D2BF1DF3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0" y="2803240"/>
            <a:ext cx="1923678" cy="25649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9A5BEF-866D-4174-AEE9-5F63C9184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86" y="1340768"/>
            <a:ext cx="1944216" cy="25922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92498F-6309-4A6C-A0FF-96C85479F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78" y="2803240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6BA60-C8D8-4A5F-B421-3E2954F9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76672"/>
            <a:ext cx="7776864" cy="1143000"/>
          </a:xfrm>
        </p:spPr>
        <p:txBody>
          <a:bodyPr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сайыс «тіл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 жанын  танудың кілті» 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орын Стрельникова Юлия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Жетписбай М.А.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73A638-98CE-4F2E-88EF-5729A4C21B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892" t="16910" r="-9892" b="38802"/>
          <a:stretch/>
        </p:blipFill>
        <p:spPr>
          <a:xfrm>
            <a:off x="2771800" y="1772816"/>
            <a:ext cx="3868485" cy="38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2EC33-9A98-4F9E-B9D3-333D463B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89" y="1052736"/>
            <a:ext cx="77458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«Менің шағын Отаным» рахат Мейрамбек І орын 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Кап 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948B913-619D-4552-A3E9-E2EDD0CDB4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9" y="1753378"/>
            <a:ext cx="2151028" cy="200201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59ED87-E6B8-4886-81BC-09C269162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75" y="2779960"/>
            <a:ext cx="2664296" cy="19099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9B3FAA-5572-49E4-BC4F-CE58D0F97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87" y="3180688"/>
            <a:ext cx="2868813" cy="26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3583748-C1B4-4785-9FAF-0B6494640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77686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02.12.2023 года в ОШ №4 города Акколь прошли районные соревнования ДЮСШ по волейболу. В соревновании приняло участие 8 команд нашего района и команда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Шортандинского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п. Жолымбет. В упорной борьбе наши ребята заняли 1 место. Команда в составе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Абжанов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Омирбек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Мади, Тагиров Равиль, Музыченко Матвей,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Юлиана,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София были награждены кубком, медалями и личными грамотами. Поздравляем ребят молодцы!!!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C015B3-89DF-4831-A798-F5EBF099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29000"/>
            <a:ext cx="2664296" cy="2268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B27FB-08C5-41C5-8F7B-F83F766AF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47679"/>
          <a:stretch/>
        </p:blipFill>
        <p:spPr>
          <a:xfrm>
            <a:off x="4716016" y="3335424"/>
            <a:ext cx="2520280" cy="2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2231" y="332656"/>
            <a:ext cx="6046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Аудандық бастауыш сынып мұғалімдер арасынанөткен</a:t>
            </a:r>
          </a:p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 «Алтын сақа» олимпиадасы</a:t>
            </a:r>
          </a:p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ІІорын Музыченко А.В.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C173C9-C679-426F-BC37-DFA8F824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5350" r="3334" b="43700"/>
          <a:stretch/>
        </p:blipFill>
        <p:spPr>
          <a:xfrm>
            <a:off x="3131840" y="2348880"/>
            <a:ext cx="2880320" cy="33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AF743A-A485-41AF-9A5F-14F7D36D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3136315" cy="47251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6D98B0-B6D3-4569-935E-3C33171DB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8" t="25985" b="30965"/>
          <a:stretch/>
        </p:blipFill>
        <p:spPr>
          <a:xfrm>
            <a:off x="4330715" y="1052736"/>
            <a:ext cx="3816424" cy="38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567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Аудандық «Жыл оқушысы» сайысы</a:t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ІІ орын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7AAC4-BB3A-49B8-8DA2-399BA3212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87616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77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246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Аудандық сайыс «тіл –халық жанын  танудың кілті»  ІІ орын Стрельникова Юлия жетекшісі: Жетписбай М.А.</vt:lpstr>
      <vt:lpstr>Аудандық «Менің шағын Отаным» рахат Мейрамбек І орын  Жетекшісі: Кап А.</vt:lpstr>
      <vt:lpstr>Презентация PowerPoint</vt:lpstr>
      <vt:lpstr>Презентация PowerPoint</vt:lpstr>
      <vt:lpstr>Презентация PowerPoint</vt:lpstr>
      <vt:lpstr>Аудандық «Жыл оқушысы» сайысы  ІІ орын</vt:lpstr>
      <vt:lpstr>Аудандық семинар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47</cp:revision>
  <dcterms:created xsi:type="dcterms:W3CDTF">2023-10-30T14:02:42Z</dcterms:created>
  <dcterms:modified xsi:type="dcterms:W3CDTF">2023-12-25T08:18:16Z</dcterms:modified>
</cp:coreProperties>
</file>