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969D09-8D4D-445F-8989-B5AA2F86D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B1E4E1-BECE-49E2-823E-3E5F09156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02C623-E6EA-48FE-80D0-3F80DF7DA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D956-1913-4CFA-9E80-994AB144A236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CA1087-405A-4966-ADF2-15053594E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AEEC9E-6E71-4FBC-90F4-EA738D9B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5FB9-96A2-4EF2-9AE4-1A6D653E6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95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DB467-D91D-43D2-9AC0-97A2D7555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A21B89-2D93-420D-899B-B4D01F2BC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4578AF-3AB2-4325-B185-B44407AF2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D956-1913-4CFA-9E80-994AB144A236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882B8D-A6BF-4FE5-8523-4BB77FD51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DFF69F-799E-4B42-A8CA-CA5B73B4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5FB9-96A2-4EF2-9AE4-1A6D653E6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1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BFBCA80-C603-4101-959B-6FACB2EC21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8E1848E-8B09-4D15-A23F-8AAD4F03A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03B3AD-FDB2-4ED4-950D-9FFD566CB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D956-1913-4CFA-9E80-994AB144A236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52D075-085C-4B49-9F6A-2DC46ABE6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E77AC8-3DE8-4267-BDE2-504D66D38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5FB9-96A2-4EF2-9AE4-1A6D653E6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99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F7425-AA6A-4498-A544-6DD665442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D5DE01-AF40-4E2A-B173-6D5DE6499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29F8DC-6C37-4AF5-B29F-479DA94E6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D956-1913-4CFA-9E80-994AB144A236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A872D5-41CD-4B50-82DC-6A91DEF6D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3CD89A-E217-48EC-9CB8-D1DE5CE58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5FB9-96A2-4EF2-9AE4-1A6D653E6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4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6DA9C1-40FE-4D28-99C9-0B86D7CAD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62D39A-D03A-4801-AC58-F06C220C4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3B2FD8-A158-470F-AC4F-4886D14D7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D956-1913-4CFA-9E80-994AB144A236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48AB5E-9708-40C2-894F-562F3A3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A78425-A261-403B-BD1A-2EF1B2B0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5FB9-96A2-4EF2-9AE4-1A6D653E6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11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9E6B07-E83E-4C45-8E7E-2D6529A4E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A45502-3355-4C9D-89B1-A6D04D0A44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642389-827F-4EC7-AB39-4B70CA8E5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A1325A-996B-40A7-87AF-32709EA9E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D956-1913-4CFA-9E80-994AB144A236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B59C413-5A6E-43E6-91E2-DBADEB2AE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DB83EF-D73E-4EC0-8AE7-CF7799874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5FB9-96A2-4EF2-9AE4-1A6D653E6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27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3A8DF9-CDC1-41B7-8C3E-D3A648EC5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969A6F-37FE-46CC-BC21-9B26EA4C6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A0B100C-5E6B-4C61-8AEC-008A8AACA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833D4FB-B6A1-4E83-ACDB-8FBFAF4B44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0E989DD-BD41-4E97-BC81-35D504E8E8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505692F-D39D-4024-90C0-88A4C8E48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D956-1913-4CFA-9E80-994AB144A236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5F0AAB2-23CB-4CD4-873E-0A365824C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9293A93-8EE5-46C5-AA71-2703704C1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5FB9-96A2-4EF2-9AE4-1A6D653E6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36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883470-9C8F-4F09-90C9-3D4B94164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35F6FE1-43D1-444C-9FA5-1E1B70FD2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D956-1913-4CFA-9E80-994AB144A236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975474A-9095-46B2-B4B0-1537ED449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C5EE61A-EFC7-4F4F-852F-FBACEDB62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5FB9-96A2-4EF2-9AE4-1A6D653E6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04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EF8CED6-5678-43D7-8675-98A5C0FD0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D956-1913-4CFA-9E80-994AB144A236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3059CDB-BF4D-4446-BF17-AD97E6A45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C64A67C-4729-492C-A916-5AC61B420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5FB9-96A2-4EF2-9AE4-1A6D653E6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96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B157AE-176C-4B5D-8891-ACB9EF4F1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9BB11C-26FC-41C5-A465-230238C4D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FC429DD-147E-4968-9ABB-1CECB266E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2FCAF2-B5AF-49EB-BD2B-8C4A4BC28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D956-1913-4CFA-9E80-994AB144A236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B0FC6A-0181-4BBF-90FB-6F6B7A3D8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4301D4-9B76-4EA1-932D-E9E26A970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5FB9-96A2-4EF2-9AE4-1A6D653E6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40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335414-9B35-439D-A2A7-E36FED3F1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AA71E44-FEDC-41D1-8B38-AA26CFDA29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F5A2F50-6951-47AD-9511-4101837A5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7B8D0D-4596-4128-839E-E18AAF756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CD956-1913-4CFA-9E80-994AB144A236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036301-91C3-4CBC-9D01-DB8D1AFB9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14D50B-D073-4B92-BDAC-07B4F9805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5FB9-96A2-4EF2-9AE4-1A6D653E6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62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A0E307-CDC4-4DDF-9C57-8ADB270E5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3C4B06-AEDB-4ECC-9E4D-3D8716912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8C3057-31DF-41DA-B71E-9D136CC912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CD956-1913-4CFA-9E80-994AB144A236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9D5759-606F-42DB-A75F-43598477D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70AB6B-231C-43C5-97C9-D5271AE66B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65FB9-96A2-4EF2-9AE4-1A6D653E6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88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3216CC-1D6F-4E6E-87A0-10E9232F1D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27E193A-CAC9-438A-970E-54F85C769E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947FC79-A704-49D3-A38A-7998270B63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28" y="581587"/>
            <a:ext cx="6564640" cy="569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019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2023-12-08T04:04:25Z</dcterms:created>
  <dcterms:modified xsi:type="dcterms:W3CDTF">2023-12-08T04:04:53Z</dcterms:modified>
</cp:coreProperties>
</file>