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CE919-10A0-4B54-BBDC-58F7AA6F2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3330BB-85CA-420A-BD35-498CD8BEE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62070A-0998-48DB-89B2-13477991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77E87-0A2E-4BFE-8EE2-ADE0D014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006BC2-AADF-4FAE-995C-42232CC6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5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26406-04C5-4DCD-8E65-82BFA358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4C51FE-0C2A-473B-B106-1CACE5F4C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F53238-F6B2-4936-87C1-66832558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A1465-6848-47D0-B126-7C6F4AD1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AC9EEF-D45C-4439-8D06-B90681B1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0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5B1EA5-62C6-4B3B-B737-2D602655E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3D734E-8F33-47E5-A986-EC79DD70A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F030C2-4135-4442-82CC-BD5F2A89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24A90F-41D7-4DF7-994D-7A158B4C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03D874-94D0-45C3-B40E-E29E3664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8CAFC-0BDE-4198-8013-D6460C68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815A3-A166-458F-B9D3-8F4DB50B7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E7E784-F7A6-48CC-8E84-9A68E5EA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1AB8BE-6052-4B57-A0CC-7A211FCF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EF6269-EBBD-4A61-934C-EDC2FEAE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8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B94AE-E75A-46AF-912F-26E03B33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BED001-006E-4004-93A6-A3DD7BA3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4B9DFB-DA77-462E-B081-6764D843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1494C3-0D9B-42DC-A629-3225E801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F134C-F777-438D-8EE9-4A4376E6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D6FF2-02BE-4765-8EC2-D689A57F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0553F0-8A78-45DA-B110-C76D653AB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BF8275-CFD3-422F-BD37-59828A0AE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9A0B6E-5362-4858-8B78-BACA82C8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BDB7BE-A0F2-486D-9A1E-E78CE4C4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DDCD5D-F145-4D16-B72E-D4A1073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876F5-2EB5-47AF-955A-29708523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9906F7-D321-4F5D-939A-E2F70EE78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C9F7F-C47A-4E63-B125-AE84B38BD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80C98E-07A0-422F-9A34-1CDD698F8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419518-6782-4574-BD42-D913677B3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B096B0-90D0-4DF6-A79A-42CAA4A6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449E75-17A6-4B4A-8A59-920FB66D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F77060-E08B-44E6-85E2-915E7DBD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6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62599-CEB6-4575-8441-8D658A6D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E60CDA-115F-46CE-A8D9-11F0EEA6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F27F44-8D58-4E94-A1E3-8FAAF2FC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700559-425F-4011-85A0-18F4DA11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DD9467-0F8F-44E0-906E-6BC4AE6A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10A4E2-DA6A-4654-8481-90D00C01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ED255F-BA98-4DD4-A5E8-90AB8844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C79AB-62D8-4B8B-A60A-2A6595E4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F979-7115-4219-9406-78CC991C3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8E3BD0-97AE-4CC4-A13F-B98C8E077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795FFF-3919-4D22-8929-F96AE2C4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9ADD71-9EC2-4703-AF11-AFC71D58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821DD8-36A8-49A7-A9F3-04962316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8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A7D3F-4A29-47C2-AB69-027A62D0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85237A-3F7A-4BBF-8764-14EE83882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CD31F3-AE24-42FD-A17B-7177B0E8D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419FCF-143C-48C3-8BE1-30B343A7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9066C5-322C-4F1D-9BE8-49E367A1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29175E-B8F6-4A5D-A64F-4CA6E1D1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9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D99A4-A74C-4FD7-952D-9552F0CF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99F0D0-E091-4870-AC4E-D19024880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BE12A-65AF-4655-A396-D5C6739F3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0427-0DAC-41DB-BB3C-5FB70A0F226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F9974D-C260-42EB-AE17-4C6E82953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02E64-C2EB-4D2E-8E73-524E13793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0059-6C66-49F0-82CB-F1260F74E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1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55C0CD-56DC-4159-9818-362A756C9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99519"/>
            <a:ext cx="8947052" cy="565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15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2023-11-29T08:03:39Z</dcterms:created>
  <dcterms:modified xsi:type="dcterms:W3CDTF">2023-11-29T08:06:20Z</dcterms:modified>
</cp:coreProperties>
</file>