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79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ADCE919-10A0-4B54-BBDC-58F7AA6F23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43330BB-85CA-420A-BD35-498CD8BEEDD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D62070A-0998-48DB-89B2-1347799103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7577E87-0A2E-4BFE-8EE2-ADE0D01472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006BC2-AADF-4FAE-995C-42232CC62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15581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4F26406-04C5-4DCD-8E65-82BFA358F5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C4C51FE-0C2A-473B-B106-1CACE5F4C53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2EF53238-F6B2-4936-87C1-6683255883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11A1465-6848-47D0-B126-7C6F4AD1B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FAC9EEF-D45C-4439-8D06-B90681B1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33057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EA5B1EA5-62C6-4B3B-B737-2D602655ED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D3D734E-8F33-47E5-A986-EC79DD70AE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FF030C2-4135-4442-82CC-BD5F2A89F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24A90F-41D7-4DF7-994D-7A158B4CCD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D03D874-94D0-45C3-B40E-E29E36647E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299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A8CAFC-0BDE-4198-8013-D6460C68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72815A3-A166-458F-B9D3-8F4DB50B71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19E7E784-F7A6-48CC-8E84-9A68E5EABF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91AB8BE-6052-4B57-A0CC-7A211FCF85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EEF6269-EBBD-4A61-934C-EDC2FEAE2A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1689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BEB94AE-E75A-46AF-912F-26E03B3348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C7BED001-006E-4004-93A6-A3DD7BA3CB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54B9DFB-DA77-462E-B081-6764D843B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1494C3-0D9B-42DC-A629-3225E8015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28F134C-F777-438D-8EE9-4A4376E6C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574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CD6FF2-02BE-4765-8EC2-D689A57F99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80553F0-8A78-45DA-B110-C76D653AB1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B6BF8275-CFD3-422F-BD37-59828A0AEC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9A0B6E-5362-4858-8B78-BACA82C819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BDB7BE-A0F2-486D-9A1E-E78CE4C45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E4DDCD5D-F145-4D16-B72E-D4A1073D4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223908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8B876F5-2EB5-47AF-955A-297085234A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99906F7-D321-4F5D-939A-E2F70EE78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91C9F7F-C47A-4E63-B125-AE84B38BD6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6580C98E-07A0-422F-9A34-1CDD698F830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26419518-6782-4574-BD42-D913677B3B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4B096B0-90D0-4DF6-A79A-42CAA4A69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F449E75-17A6-4B4A-8A59-920FB66D7A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FFF77060-E08B-44E6-85E2-915E7DBDB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4169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462599-CEB6-4575-8441-8D658A6D3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DFE60CDA-115F-46CE-A8D9-11F0EEA66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1EF27F44-8D58-4E94-A1E3-8FAAF2FC6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E9700559-425F-4011-85A0-18F4DA111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459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EDD9467-0F8F-44E0-906E-6BC4AE6A0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D310A4E2-DA6A-4654-8481-90D00C01AD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F5ED255F-BA98-4DD4-A5E8-90AB88449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943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AC79AB-62D8-4B8B-A60A-2A6595E48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D55F979-7115-4219-9406-78CC991C3E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878E3BD0-97AE-4CC4-A13F-B98C8E0772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795FFF-3919-4D22-8929-F96AE2C42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C9ADD71-9EC2-4703-AF11-AFC71D584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D821DD8-36A8-49A7-A9F3-049623168A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7187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89A7D3F-4A29-47C2-AB69-027A62D0E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F785237A-3F7A-4BBF-8764-14EE83882BB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8CD31F3-AE24-42FD-A17B-7177B0E8D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C1419FCF-143C-48C3-8BE1-30B343A7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09066C5-322C-4F1D-9BE8-49E367A114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729175E-B8F6-4A5D-A64F-4CA6E1D185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40927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D0D99A4-A74C-4FD7-952D-9552F0CFF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B99F0D0-E091-4870-AC4E-D19024880E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B6BE12A-65AF-4655-A396-D5C6739F343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090427-0DAC-41DB-BB3C-5FB70A0F2266}" type="datetimeFigureOut">
              <a:rPr lang="ru-RU" smtClean="0"/>
              <a:t>29.11.2023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8F9974D-C260-42EB-AE17-4C6E82953C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FB02E64-C2EB-4D2E-8E73-524E137933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530059-6C66-49F0-82CB-F1260F74E49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17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055C0CD-56DC-4159-9818-362A756C9DF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28800" y="599519"/>
            <a:ext cx="8947052" cy="5658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711578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2</cp:revision>
  <dcterms:created xsi:type="dcterms:W3CDTF">2023-11-29T08:03:39Z</dcterms:created>
  <dcterms:modified xsi:type="dcterms:W3CDTF">2023-11-29T08:06:20Z</dcterms:modified>
</cp:coreProperties>
</file>